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7441" y="5085184"/>
            <a:ext cx="59756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VEGF164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M30-001]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human VEGF165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300-036]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human PlGF-1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300-015]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rat VEGF-C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R20-015]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using a polyclonal rabbit anti-mouse VEGF-A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103-PA03]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There is a strong cross reactivity with human 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but not with human PlGF-1 and human VEGF-C.</a:t>
            </a: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009817" y="946655"/>
            <a:ext cx="311085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VEGF-A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103-PA03)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500" y="1844824"/>
            <a:ext cx="2425486" cy="3011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25</cp:revision>
  <dcterms:created xsi:type="dcterms:W3CDTF">2014-04-11T11:40:46Z</dcterms:created>
  <dcterms:modified xsi:type="dcterms:W3CDTF">2015-03-18T09:49:49Z</dcterms:modified>
</cp:coreProperties>
</file>